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3" r:id="rId2"/>
    <p:sldId id="267" r:id="rId3"/>
    <p:sldId id="256" r:id="rId4"/>
    <p:sldId id="260" r:id="rId5"/>
    <p:sldId id="259" r:id="rId6"/>
    <p:sldId id="266" r:id="rId7"/>
    <p:sldId id="257" r:id="rId8"/>
    <p:sldId id="258" r:id="rId9"/>
    <p:sldId id="261" r:id="rId10"/>
    <p:sldId id="262" r:id="rId11"/>
    <p:sldId id="265" r:id="rId12"/>
    <p:sldId id="264" r:id="rId13"/>
  </p:sldIdLst>
  <p:sldSz cx="12190413" cy="6859588"/>
  <p:notesSz cx="6858000" cy="9144000"/>
  <p:embeddedFontLst>
    <p:embeddedFont>
      <p:font typeface="方正悠黑_508R" panose="02000000000000000000" charset="-122"/>
      <p:regular r:id="rId15"/>
    </p:embeddedFont>
    <p:embeddedFont>
      <p:font typeface="汉仪尚巍手书W" panose="02010600030101010101" charset="-122"/>
      <p:regular r:id="rId16"/>
    </p:embeddedFont>
    <p:embeddedFont>
      <p:font typeface="Agency FB" panose="020B0503020202020204" pitchFamily="34" charset="0"/>
      <p:regular r:id="rId17"/>
      <p:bold r:id="rId18"/>
    </p:embeddedFont>
    <p:embeddedFont>
      <p:font typeface="Brush Script MT" panose="03060802040406070304" pitchFamily="66" charset="0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Comfortaa" panose="02010600030101010101" charset="0"/>
      <p:regular r:id="rId28"/>
    </p:embeddedFont>
    <p:embeddedFont>
      <p:font typeface="Ebrima" panose="02000000000000000000" pitchFamily="2" charset="0"/>
      <p:regular r:id="rId29"/>
      <p:bold r:id="rId30"/>
    </p:embeddedFont>
    <p:embeddedFont>
      <p:font typeface="Gill Sans MT" panose="020B0502020104020203" pitchFamily="34" charset="0"/>
      <p:regular r:id="rId31"/>
      <p:bold r:id="rId32"/>
      <p:italic r:id="rId33"/>
      <p:boldItalic r:id="rId34"/>
    </p:embeddedFont>
    <p:embeddedFont>
      <p:font typeface="Microsoft JhengHei" panose="020B0604030504040204" pitchFamily="34" charset="-120"/>
      <p:regular r:id="rId35"/>
      <p:bold r:id="rId36"/>
    </p:embeddedFont>
  </p:embeddedFontLst>
  <p:custDataLst>
    <p:tags r:id="rId37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616">
          <p15:clr>
            <a:srgbClr val="A4A3A4"/>
          </p15:clr>
        </p15:guide>
        <p15:guide id="3" orient="horz" pos="2704">
          <p15:clr>
            <a:srgbClr val="A4A3A4"/>
          </p15:clr>
        </p15:guide>
        <p15:guide id="4" pos="3840">
          <p15:clr>
            <a:srgbClr val="A4A3A4"/>
          </p15:clr>
        </p15:guide>
        <p15:guide id="5" pos="4746">
          <p15:clr>
            <a:srgbClr val="A4A3A4"/>
          </p15:clr>
        </p15:guide>
        <p15:guide id="6" pos="29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7C"/>
    <a:srgbClr val="61B390"/>
    <a:srgbClr val="242428"/>
    <a:srgbClr val="01352C"/>
    <a:srgbClr val="00B0F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44" y="120"/>
      </p:cViewPr>
      <p:guideLst>
        <p:guide orient="horz" pos="2160"/>
        <p:guide orient="horz" pos="1616"/>
        <p:guide orient="horz" pos="2704"/>
        <p:guide pos="3840"/>
        <p:guide pos="4746"/>
        <p:guide pos="29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AD738-BC58-422D-9CB5-230D98E1A734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B85C5-1ADC-43AA-9DF2-BA30A2615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8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7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28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09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64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4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4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86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899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62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1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11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.jpg"/><Relationship Id="rId5" Type="http://schemas.openxmlformats.org/officeDocument/2006/relationships/tags" Target="../tags/tag11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10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66614" y="3645818"/>
            <a:ext cx="3912028" cy="2096577"/>
            <a:chOff x="2903754" y="1549241"/>
            <a:chExt cx="3912028" cy="2096577"/>
          </a:xfrm>
        </p:grpSpPr>
        <p:sp>
          <p:nvSpPr>
            <p:cNvPr id="3" name="TextBox 2"/>
            <p:cNvSpPr txBox="1"/>
            <p:nvPr/>
          </p:nvSpPr>
          <p:spPr>
            <a:xfrm>
              <a:off x="2903754" y="1549241"/>
              <a:ext cx="19668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6600" b="1" dirty="0">
                  <a:latin typeface="方正达利体简体" panose="02000500000000000000" pitchFamily="50" charset="-122"/>
                  <a:ea typeface="方正达利体简体" panose="02000500000000000000" pitchFamily="50" charset="-122"/>
                </a:rPr>
                <a:t>经典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50990" y="2446066"/>
              <a:ext cx="20162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latin typeface="方正达利体简体 Light" panose="02000400000000000000" pitchFamily="50" charset="-122"/>
                  <a:ea typeface="方正达利体简体 Light" panose="02000400000000000000" pitchFamily="50" charset="-122"/>
                </a:rPr>
                <a:t>黑与白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27054" y="1950149"/>
              <a:ext cx="2088728" cy="615549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dist"/>
              <a:r>
                <a:rPr lang="en-US" altLang="zh-CN" sz="3200" dirty="0">
                  <a:latin typeface="Century Gothic" pitchFamily="34" charset="0"/>
                  <a:ea typeface="MS Gothic" pitchFamily="49" charset="-128"/>
                  <a:cs typeface="Consolas" pitchFamily="49" charset="0"/>
                </a:rPr>
                <a:t>CLASSIC</a:t>
              </a:r>
              <a:endParaRPr lang="zh-CN" altLang="en-US" sz="3200" dirty="0">
                <a:latin typeface="Century Gothic" pitchFamily="34" charset="0"/>
                <a:ea typeface="MS Gothic" pitchFamily="49" charset="-128"/>
                <a:cs typeface="Consolas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02422" y="2537232"/>
              <a:ext cx="840208" cy="67710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r"/>
              <a:r>
                <a:rPr lang="en-US" altLang="zh-CN" sz="1200" dirty="0">
                  <a:latin typeface="Century Gothic" pitchFamily="34" charset="0"/>
                  <a:ea typeface="MS Gothic" pitchFamily="49" charset="-128"/>
                  <a:cs typeface="Consolas" pitchFamily="49" charset="0"/>
                </a:rPr>
                <a:t>BLACK</a:t>
              </a:r>
            </a:p>
            <a:p>
              <a:pPr algn="r"/>
              <a:r>
                <a:rPr lang="en-US" altLang="zh-CN" sz="1200" dirty="0">
                  <a:latin typeface="Century Gothic" pitchFamily="34" charset="0"/>
                  <a:ea typeface="MS Gothic" pitchFamily="49" charset="-128"/>
                  <a:cs typeface="Consolas" pitchFamily="49" charset="0"/>
                </a:rPr>
                <a:t>AND</a:t>
              </a:r>
            </a:p>
            <a:p>
              <a:pPr algn="r"/>
              <a:r>
                <a:rPr lang="en-US" altLang="zh-CN" sz="1200" dirty="0">
                  <a:latin typeface="Century Gothic" pitchFamily="34" charset="0"/>
                  <a:ea typeface="MS Gothic" pitchFamily="49" charset="-128"/>
                  <a:cs typeface="Consolas" pitchFamily="49" charset="0"/>
                </a:rPr>
                <a:t>WHITE</a:t>
              </a:r>
              <a:endParaRPr lang="zh-CN" altLang="en-US" sz="1200" dirty="0">
                <a:latin typeface="Century Gothic" pitchFamily="34" charset="0"/>
                <a:ea typeface="MS Gothic" pitchFamily="49" charset="-128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42084" y="3245708"/>
              <a:ext cx="2953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方正达利体简体" panose="02000500000000000000" pitchFamily="50" charset="-122"/>
                  <a:ea typeface="方正达利体简体" panose="02000500000000000000" pitchFamily="50" charset="-122"/>
                </a:rPr>
                <a:t>轻松应对不同场合需求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86894" y="3245708"/>
              <a:ext cx="2664296" cy="400110"/>
              <a:chOff x="2784624" y="3965788"/>
              <a:chExt cx="3311376" cy="400110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2784624" y="4365898"/>
                <a:ext cx="3311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2784624" y="3965788"/>
                <a:ext cx="331137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0"/>
            <a:ext cx="12192621" cy="685834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150046" y="2061642"/>
            <a:ext cx="3890318" cy="1970713"/>
            <a:chOff x="6096000" y="2133650"/>
            <a:chExt cx="3890318" cy="1970713"/>
          </a:xfrm>
        </p:grpSpPr>
        <p:sp>
          <p:nvSpPr>
            <p:cNvPr id="2" name="TextBox 1"/>
            <p:cNvSpPr txBox="1"/>
            <p:nvPr/>
          </p:nvSpPr>
          <p:spPr>
            <a:xfrm>
              <a:off x="7068927" y="2133650"/>
              <a:ext cx="1944464" cy="8617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Century Gothic" pitchFamily="34" charset="0"/>
                  <a:ea typeface="MS Gothic" pitchFamily="49" charset="-128"/>
                  <a:cs typeface="Consolas" pitchFamily="49" charset="0"/>
                </a:rPr>
                <a:t>2017</a:t>
              </a:r>
              <a:endParaRPr lang="zh-CN" altLang="en-US" sz="4800" b="1" dirty="0">
                <a:solidFill>
                  <a:schemeClr val="bg1"/>
                </a:solidFill>
                <a:latin typeface="Century Gothic" pitchFamily="34" charset="0"/>
                <a:ea typeface="MS Gothic" pitchFamily="49" charset="-128"/>
                <a:cs typeface="Consolas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96000" y="2996367"/>
              <a:ext cx="389031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zh-CN" altLang="en-US" sz="3600" b="1" spc="-150" dirty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  <a:cs typeface="Consolas" pitchFamily="49" charset="0"/>
                </a:rPr>
                <a:t>商务总结汇报模板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42696" y="3642698"/>
              <a:ext cx="3596926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latin typeface="Century Gothic" pitchFamily="34" charset="0"/>
                  <a:ea typeface="Microsoft JhengHei" pitchFamily="34" charset="-120"/>
                  <a:cs typeface="Consolas" pitchFamily="49" charset="0"/>
                </a:rPr>
                <a:t>BUSINESS REPORT</a:t>
              </a:r>
              <a:endParaRPr lang="zh-CN" altLang="en-US" dirty="0">
                <a:solidFill>
                  <a:schemeClr val="bg1"/>
                </a:solidFill>
                <a:latin typeface="Century Gothic" pitchFamily="34" charset="0"/>
                <a:ea typeface="Microsoft JhengHei" pitchFamily="34" charset="-120"/>
                <a:cs typeface="Consolas" pitchFamily="49" charset="0"/>
              </a:endParaRPr>
            </a:p>
          </p:txBody>
        </p:sp>
        <p:cxnSp>
          <p:nvCxnSpPr>
            <p:cNvPr id="6" name="形状 5"/>
            <p:cNvCxnSpPr>
              <a:stCxn id="2" idx="3"/>
              <a:endCxn id="2" idx="1"/>
            </p:cNvCxnSpPr>
            <p:nvPr/>
          </p:nvCxnSpPr>
          <p:spPr>
            <a:xfrm flipH="1">
              <a:off x="7068927" y="2564535"/>
              <a:ext cx="1944464" cy="12700"/>
            </a:xfrm>
            <a:prstGeom prst="bentConnector5">
              <a:avLst>
                <a:gd name="adj1" fmla="val -48750"/>
                <a:gd name="adj2" fmla="val 13544800"/>
                <a:gd name="adj3" fmla="val 153766"/>
              </a:avLst>
            </a:prstGeom>
            <a:ln w="5715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0"/>
            <a:ext cx="12192621" cy="6858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-1" y="0"/>
            <a:ext cx="12192621" cy="685958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44269" y="1773610"/>
            <a:ext cx="2303462" cy="40011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绝美展示 绝佳体验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3979" y="2198107"/>
            <a:ext cx="7524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00B0F0"/>
                </a:solidFill>
                <a:latin typeface="Gill Sans MT" pitchFamily="34" charset="0"/>
              </a:rPr>
              <a:t>BUSINESS REPORT</a:t>
            </a:r>
            <a:endParaRPr lang="zh-CN" altLang="en-US" sz="6000" dirty="0">
              <a:solidFill>
                <a:srgbClr val="00B0F0"/>
              </a:solidFill>
              <a:latin typeface="Gill Sans M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6360" y="3972928"/>
            <a:ext cx="2739280" cy="40011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【</a:t>
            </a:r>
            <a:r>
              <a:rPr lang="zh-CN" altLang="en-US" sz="20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年度计划总结报告</a:t>
            </a:r>
            <a:r>
              <a:rPr lang="en-US" altLang="zh-CN" sz="20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】</a:t>
            </a:r>
            <a:endParaRPr lang="zh-CN" altLang="en-US" sz="2000" dirty="0">
              <a:solidFill>
                <a:schemeClr val="bg1"/>
              </a:solidFill>
              <a:latin typeface="方正悠黑_508R" panose="02000000000000000000" pitchFamily="2" charset="-122"/>
              <a:ea typeface="方正悠黑_508R" panose="02000000000000000000" pitchFamily="2" charset="-122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1224" y="4294188"/>
            <a:ext cx="4749552" cy="40011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Gill Sans MT" pitchFamily="34" charset="0"/>
                <a:ea typeface="Microsoft JhengHei" pitchFamily="34" charset="-120"/>
                <a:cs typeface="Consolas" pitchFamily="49" charset="0"/>
              </a:rPr>
              <a:t>2017 NEW BUSINESS ANNUAL REPORT</a:t>
            </a:r>
            <a:endParaRPr lang="zh-CN" altLang="en-US" sz="2000" dirty="0">
              <a:solidFill>
                <a:schemeClr val="bg1"/>
              </a:solidFill>
              <a:latin typeface="Gill Sans MT" pitchFamily="34" charset="0"/>
              <a:ea typeface="Microsoft JhengHei" pitchFamily="34" charset="-12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7748" y="462229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 country with such a strong economy and the luxury of throwing away unwanted food, you'd think Japan would be a happier country, but it also boasts one of the highest rates of suicide in any developed nation</a:t>
            </a:r>
            <a:endParaRPr lang="zh-CN" altLang="en-US" sz="1000" dirty="0"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11807" y="3501802"/>
            <a:ext cx="3168385" cy="172820"/>
            <a:chOff x="2959004" y="3017709"/>
            <a:chExt cx="3168385" cy="172820"/>
          </a:xfrm>
          <a:solidFill>
            <a:schemeClr val="bg1"/>
          </a:solidFill>
        </p:grpSpPr>
        <p:sp>
          <p:nvSpPr>
            <p:cNvPr id="12" name="PA_矩形 6"/>
            <p:cNvSpPr/>
            <p:nvPr>
              <p:custDataLst>
                <p:tags r:id="rId1"/>
              </p:custDataLst>
            </p:nvPr>
          </p:nvSpPr>
          <p:spPr>
            <a:xfrm rot="2700000">
              <a:off x="4478177" y="3017709"/>
              <a:ext cx="172820" cy="1728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PA_直接连接符 8"/>
            <p:cNvCxnSpPr/>
            <p:nvPr>
              <p:custDataLst>
                <p:tags r:id="rId2"/>
              </p:custDataLst>
            </p:nvPr>
          </p:nvCxnSpPr>
          <p:spPr>
            <a:xfrm flipH="1">
              <a:off x="2959004" y="3104119"/>
              <a:ext cx="1368166" cy="0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_直接连接符 9"/>
            <p:cNvCxnSpPr/>
            <p:nvPr>
              <p:custDataLst>
                <p:tags r:id="rId3"/>
              </p:custDataLst>
            </p:nvPr>
          </p:nvCxnSpPr>
          <p:spPr>
            <a:xfrm flipH="1">
              <a:off x="4816830" y="3104119"/>
              <a:ext cx="1310559" cy="0"/>
            </a:xfrm>
            <a:prstGeom prst="line">
              <a:avLst/>
            </a:prstGeom>
            <a:grp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043772" y="2709714"/>
            <a:ext cx="4104456" cy="1389492"/>
            <a:chOff x="2926854" y="1694051"/>
            <a:chExt cx="4104456" cy="1389492"/>
          </a:xfrm>
        </p:grpSpPr>
        <p:sp>
          <p:nvSpPr>
            <p:cNvPr id="2" name="TextBox 1"/>
            <p:cNvSpPr txBox="1"/>
            <p:nvPr/>
          </p:nvSpPr>
          <p:spPr>
            <a:xfrm>
              <a:off x="3790950" y="1694051"/>
              <a:ext cx="86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000" dirty="0"/>
                <a:t>A</a:t>
              </a:r>
              <a:endParaRPr lang="zh-CN" altLang="en-US" sz="60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82244" y="2103735"/>
              <a:ext cx="792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bout</a:t>
              </a:r>
              <a:endParaRPr lang="zh-CN" altLang="en-US" dirty="0"/>
            </a:p>
          </p:txBody>
        </p:sp>
        <p:cxnSp>
          <p:nvCxnSpPr>
            <p:cNvPr id="5" name="直接连接符 4"/>
            <p:cNvCxnSpPr>
              <a:stCxn id="3" idx="3"/>
            </p:cNvCxnSpPr>
            <p:nvPr/>
          </p:nvCxnSpPr>
          <p:spPr>
            <a:xfrm>
              <a:off x="5375126" y="2334568"/>
              <a:ext cx="16561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582244" y="2529545"/>
              <a:ext cx="1656978" cy="52322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zh-CN" altLang="en-US" sz="2800" b="1" spc="-150" dirty="0">
                  <a:latin typeface="Microsoft JhengHei" pitchFamily="34" charset="-120"/>
                  <a:ea typeface="Microsoft JhengHei" pitchFamily="34" charset="-120"/>
                  <a:cs typeface="Consolas" pitchFamily="49" charset="0"/>
                </a:rPr>
                <a:t>关于我们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23198" y="2498768"/>
              <a:ext cx="863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US</a:t>
              </a:r>
              <a:endParaRPr lang="zh-CN" altLang="en-US" sz="3200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926854" y="2791155"/>
              <a:ext cx="16561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r="8434"/>
          <a:stretch/>
        </p:blipFill>
        <p:spPr>
          <a:xfrm>
            <a:off x="-3611" y="1042"/>
            <a:ext cx="12194024" cy="6859139"/>
          </a:xfrm>
          <a:prstGeom prst="rect">
            <a:avLst/>
          </a:prstGeom>
        </p:spPr>
      </p:pic>
      <p:sp>
        <p:nvSpPr>
          <p:cNvPr id="3" name="PA_文本框 2"/>
          <p:cNvSpPr txBox="1"/>
          <p:nvPr>
            <p:custDataLst>
              <p:tags r:id="rId2"/>
            </p:custDataLst>
          </p:nvPr>
        </p:nvSpPr>
        <p:spPr>
          <a:xfrm>
            <a:off x="791468" y="2759465"/>
            <a:ext cx="511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4800000" scaled="0"/>
                  <a:tileRect/>
                </a:gra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Comfortaa" panose="020F0603070000060003" pitchFamily="34" charset="0"/>
              </a:rPr>
              <a:t>COMPANY NAME</a:t>
            </a:r>
            <a:endParaRPr lang="zh-CN" altLang="en-US" sz="5400" dirty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4800000" scaled="0"/>
                <a:tileRect/>
              </a:gra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Comfortaa" panose="020F0603070000060003" pitchFamily="34" charset="0"/>
            </a:endParaRPr>
          </a:p>
        </p:txBody>
      </p:sp>
      <p:sp>
        <p:nvSpPr>
          <p:cNvPr id="4" name="PA_文本框 3"/>
          <p:cNvSpPr txBox="1"/>
          <p:nvPr>
            <p:custDataLst>
              <p:tags r:id="rId3"/>
            </p:custDataLst>
          </p:nvPr>
        </p:nvSpPr>
        <p:spPr>
          <a:xfrm>
            <a:off x="788869" y="3575313"/>
            <a:ext cx="5113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4800000" scaled="0"/>
                  <a:tileRect/>
                </a:gra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Comfortaa" panose="020F0603070000060003" pitchFamily="34" charset="0"/>
              </a:rPr>
              <a:t>DESIGNED BY NIGHT</a:t>
            </a:r>
            <a:endParaRPr lang="zh-CN" altLang="en-US" sz="2800" dirty="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4800000" scaled="0"/>
                <a:tileRect/>
              </a:gra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Comfortaa" panose="020F0603070000060003" pitchFamily="34" charset="0"/>
            </a:endParaRPr>
          </a:p>
        </p:txBody>
      </p:sp>
      <p:sp>
        <p:nvSpPr>
          <p:cNvPr id="19" name="PA_等腰三角形 18"/>
          <p:cNvSpPr/>
          <p:nvPr>
            <p:custDataLst>
              <p:tags r:id="rId4"/>
            </p:custDataLst>
          </p:nvPr>
        </p:nvSpPr>
        <p:spPr>
          <a:xfrm rot="5400000">
            <a:off x="4190807" y="3314576"/>
            <a:ext cx="4034036" cy="228848"/>
          </a:xfrm>
          <a:prstGeom prst="triangle">
            <a:avLst/>
          </a:prstGeom>
          <a:gradFill flip="none" rotWithShape="0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文本框 19"/>
          <p:cNvSpPr txBox="1"/>
          <p:nvPr>
            <p:custDataLst>
              <p:tags r:id="rId5"/>
            </p:custDataLst>
          </p:nvPr>
        </p:nvSpPr>
        <p:spPr>
          <a:xfrm>
            <a:off x="6342365" y="1851645"/>
            <a:ext cx="439248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4800000" scaled="0"/>
                </a:gradFill>
                <a:effectLst>
                  <a:outerShdw blurRad="1270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PPT</a:t>
            </a:r>
            <a:endParaRPr lang="zh-CN" altLang="en-US" sz="19900" dirty="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4800000" scaled="0"/>
              </a:gradFill>
              <a:effectLst>
                <a:outerShdw blurRad="1270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3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3" b="21055"/>
          <a:stretch/>
        </p:blipFill>
        <p:spPr>
          <a:xfrm rot="5400000">
            <a:off x="2618812" y="-2716293"/>
            <a:ext cx="6880780" cy="12313368"/>
          </a:xfrm>
          <a:prstGeom prst="rect">
            <a:avLst/>
          </a:prstGeom>
        </p:spPr>
      </p:pic>
      <p:sp>
        <p:nvSpPr>
          <p:cNvPr id="10" name="PA_文本框 9"/>
          <p:cNvSpPr txBox="1"/>
          <p:nvPr>
            <p:custDataLst>
              <p:tags r:id="rId1"/>
            </p:custDataLst>
          </p:nvPr>
        </p:nvSpPr>
        <p:spPr>
          <a:xfrm>
            <a:off x="5194517" y="2580789"/>
            <a:ext cx="144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</a:rPr>
              <a:t>引领未来</a:t>
            </a:r>
          </a:p>
        </p:txBody>
      </p:sp>
      <p:sp>
        <p:nvSpPr>
          <p:cNvPr id="11" name="PA_文本框 10"/>
          <p:cNvSpPr txBox="1"/>
          <p:nvPr>
            <p:custDataLst>
              <p:tags r:id="rId2"/>
            </p:custDataLst>
          </p:nvPr>
        </p:nvSpPr>
        <p:spPr>
          <a:xfrm>
            <a:off x="5194517" y="2973682"/>
            <a:ext cx="4213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</a:rPr>
              <a:t>中国高科技行业高端演示模板</a:t>
            </a:r>
          </a:p>
        </p:txBody>
      </p:sp>
      <p:sp>
        <p:nvSpPr>
          <p:cNvPr id="13" name="PA_文本框 12"/>
          <p:cNvSpPr txBox="1"/>
          <p:nvPr>
            <p:custDataLst>
              <p:tags r:id="rId3"/>
            </p:custDataLst>
          </p:nvPr>
        </p:nvSpPr>
        <p:spPr>
          <a:xfrm>
            <a:off x="5194516" y="3357786"/>
            <a:ext cx="421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00" dirty="0">
                <a:solidFill>
                  <a:schemeClr val="bg1">
                    <a:lumMod val="8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 country with such a strong economy and the luxury of throwing away unwanted food, you'd think Japan would be a happier country, but it also boasts one of the highest rates of suicide in any developed nation. Even Mount FUJI, a revered symbol of Japan, is a notorious suicide spot for the around 100 dead bodies discovered in the surrounding woodiness</a:t>
            </a:r>
            <a:endParaRPr lang="zh-CN" altLang="en-US" sz="700" dirty="0">
              <a:solidFill>
                <a:schemeClr val="bg1">
                  <a:lumMod val="85000"/>
                </a:schemeClr>
              </a:solidFill>
              <a:latin typeface="Ebrima" pitchFamily="2" charset="0"/>
              <a:cs typeface="Ebrima" pitchFamily="2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62952" y="2297551"/>
            <a:ext cx="2364045" cy="1876387"/>
            <a:chOff x="2962952" y="2297551"/>
            <a:chExt cx="2364045" cy="1876387"/>
          </a:xfrm>
        </p:grpSpPr>
        <p:sp>
          <p:nvSpPr>
            <p:cNvPr id="5" name="PA_文本框 4"/>
            <p:cNvSpPr txBox="1"/>
            <p:nvPr>
              <p:custDataLst>
                <p:tags r:id="rId7"/>
              </p:custDataLst>
            </p:nvPr>
          </p:nvSpPr>
          <p:spPr>
            <a:xfrm>
              <a:off x="2962952" y="2297551"/>
              <a:ext cx="1439973" cy="1477670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00B0F0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2400000" scaled="0"/>
                  </a:gradFill>
                  <a:effectLst>
                    <a:outerShdw blurRad="317500" dist="165100" dir="2700000" algn="tl" rotWithShape="0">
                      <a:prstClr val="black">
                        <a:alpha val="60000"/>
                      </a:prstClr>
                    </a:outerShdw>
                  </a:effectLst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领</a:t>
              </a:r>
            </a:p>
          </p:txBody>
        </p:sp>
        <p:sp>
          <p:nvSpPr>
            <p:cNvPr id="6" name="PA_文本框 5"/>
            <p:cNvSpPr txBox="1"/>
            <p:nvPr>
              <p:custDataLst>
                <p:tags r:id="rId8"/>
              </p:custDataLst>
            </p:nvPr>
          </p:nvSpPr>
          <p:spPr>
            <a:xfrm>
              <a:off x="3887024" y="2819725"/>
              <a:ext cx="1439973" cy="1354213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zh-CN" altLang="en-US" sz="8000" dirty="0">
                  <a:gradFill>
                    <a:gsLst>
                      <a:gs pos="0">
                        <a:srgbClr val="00B0F0"/>
                      </a:gs>
                      <a:gs pos="100000">
                        <a:schemeClr val="tx2">
                          <a:lumMod val="50000"/>
                        </a:schemeClr>
                      </a:gs>
                    </a:gsLst>
                    <a:lin ang="2400000" scaled="0"/>
                  </a:gradFill>
                  <a:effectLst>
                    <a:outerShdw blurRad="317500" dist="165100" dir="2700000" algn="tl" rotWithShape="0">
                      <a:prstClr val="black">
                        <a:alpha val="60000"/>
                      </a:prstClr>
                    </a:outerShdw>
                  </a:effectLst>
                  <a:latin typeface="汉仪尚巍手书W" panose="00020600040101010101" pitchFamily="18" charset="-122"/>
                  <a:ea typeface="汉仪尚巍手书W" panose="00020600040101010101" pitchFamily="18" charset="-122"/>
                </a:rPr>
                <a:t>航</a:t>
              </a:r>
            </a:p>
          </p:txBody>
        </p:sp>
      </p:grp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4043035" y="2515760"/>
            <a:ext cx="1151978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203200" dist="114300" dir="2700000" algn="tl" rotWithShape="0">
                    <a:prstClr val="black">
                      <a:alpha val="60000"/>
                    </a:prstClr>
                  </a:outerShdw>
                </a:effectLst>
                <a:latin typeface="汉仪尚巍手书W" panose="00020600040101010101" pitchFamily="18" charset="-122"/>
                <a:ea typeface="汉仪尚巍手书W" panose="00020600040101010101" pitchFamily="18" charset="-122"/>
                <a:cs typeface="Consolas" pitchFamily="49" charset="0"/>
              </a:rPr>
              <a:t>2017</a:t>
            </a:r>
            <a:endParaRPr lang="zh-CN" altLang="en-US" sz="3200" b="1" dirty="0">
              <a:gradFill>
                <a:gsLst>
                  <a:gs pos="0">
                    <a:srgbClr val="00B0F0"/>
                  </a:gs>
                  <a:gs pos="100000">
                    <a:schemeClr val="tx2">
                      <a:lumMod val="50000"/>
                    </a:schemeClr>
                  </a:gs>
                </a:gsLst>
                <a:lin ang="2400000" scaled="0"/>
              </a:gradFill>
              <a:effectLst>
                <a:outerShdw blurRad="203200" dist="114300" dir="2700000" algn="tl" rotWithShape="0">
                  <a:prstClr val="black">
                    <a:alpha val="60000"/>
                  </a:prstClr>
                </a:outerShdw>
              </a:effectLst>
              <a:latin typeface="汉仪尚巍手书W" panose="00020600040101010101" pitchFamily="18" charset="-122"/>
              <a:ea typeface="汉仪尚巍手书W" panose="00020600040101010101" pitchFamily="18" charset="-122"/>
              <a:cs typeface="Consolas" pitchFamily="49" charset="0"/>
            </a:endParaRPr>
          </a:p>
        </p:txBody>
      </p:sp>
      <p:cxnSp>
        <p:nvCxnSpPr>
          <p:cNvPr id="9" name="PA_直接连接符 8"/>
          <p:cNvCxnSpPr/>
          <p:nvPr>
            <p:custDataLst>
              <p:tags r:id="rId5"/>
            </p:custDataLst>
          </p:nvPr>
        </p:nvCxnSpPr>
        <p:spPr>
          <a:xfrm>
            <a:off x="5195013" y="2584450"/>
            <a:ext cx="0" cy="12964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_文本框 11"/>
          <p:cNvSpPr txBox="1"/>
          <p:nvPr>
            <p:custDataLst>
              <p:tags r:id="rId6"/>
            </p:custDataLst>
          </p:nvPr>
        </p:nvSpPr>
        <p:spPr>
          <a:xfrm>
            <a:off x="6419148" y="2580789"/>
            <a:ext cx="306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Ebrima" pitchFamily="2" charset="0"/>
              </a:rPr>
              <a:t>TO LEAD THE FUTURE</a:t>
            </a:r>
            <a:endParaRPr lang="zh-CN" altLang="en-US" b="1" dirty="0">
              <a:solidFill>
                <a:schemeClr val="bg1"/>
              </a:solidFill>
              <a:latin typeface="方正悠黑_508R" panose="02000000000000000000" pitchFamily="2" charset="-122"/>
              <a:ea typeface="方正悠黑_508R" panose="02000000000000000000" pitchFamily="2" charset="-122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266"/>
          <a:stretch/>
        </p:blipFill>
        <p:spPr>
          <a:xfrm>
            <a:off x="0" y="0"/>
            <a:ext cx="12252899" cy="685958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175326" y="2311213"/>
            <a:ext cx="3095550" cy="1981387"/>
            <a:chOff x="3287688" y="2468711"/>
            <a:chExt cx="3095550" cy="1981387"/>
          </a:xfrm>
        </p:grpSpPr>
        <p:sp>
          <p:nvSpPr>
            <p:cNvPr id="3" name="TextBox 2"/>
            <p:cNvSpPr txBox="1"/>
            <p:nvPr/>
          </p:nvSpPr>
          <p:spPr>
            <a:xfrm>
              <a:off x="3287688" y="2468711"/>
              <a:ext cx="30955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Agency FB" pitchFamily="34" charset="0"/>
                  <a:cs typeface="Consolas" pitchFamily="49" charset="0"/>
                </a:rPr>
                <a:t>NEW AUTUMN</a:t>
              </a:r>
              <a:endParaRPr lang="zh-CN" altLang="en-US" sz="4800" b="1" dirty="0">
                <a:solidFill>
                  <a:schemeClr val="bg1"/>
                </a:solidFill>
                <a:latin typeface="Agency FB" pitchFamily="34" charset="0"/>
                <a:cs typeface="Consolas" pitchFamily="49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87689" y="2997746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latin typeface="Agency FB" pitchFamily="34" charset="0"/>
                  <a:cs typeface="Consolas" pitchFamily="49" charset="0"/>
                </a:rPr>
                <a:t>FASHION</a:t>
              </a:r>
              <a:endParaRPr lang="zh-CN" altLang="en-US" sz="4800" b="1" dirty="0">
                <a:solidFill>
                  <a:schemeClr val="bg1"/>
                </a:solidFill>
                <a:latin typeface="Agency FB" pitchFamily="34" charset="0"/>
                <a:cs typeface="Consolas" pitchFamily="49" charset="0"/>
              </a:endParaRPr>
            </a:p>
          </p:txBody>
        </p:sp>
        <p:sp>
          <p:nvSpPr>
            <p:cNvPr id="5" name="椭圆形标注 4"/>
            <p:cNvSpPr/>
            <p:nvPr/>
          </p:nvSpPr>
          <p:spPr>
            <a:xfrm>
              <a:off x="5206726" y="3176191"/>
              <a:ext cx="504056" cy="505059"/>
            </a:xfrm>
            <a:prstGeom prst="wedgeEllipseCallout">
              <a:avLst>
                <a:gd name="adj1" fmla="val -54696"/>
                <a:gd name="adj2" fmla="val -3888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185076" y="3243340"/>
              <a:ext cx="5469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Agency FB" pitchFamily="34" charset="0"/>
                </a:rPr>
                <a:t>2017</a:t>
              </a:r>
              <a:endParaRPr lang="zh-CN" altLang="en-US" sz="1800" b="1" dirty="0">
                <a:solidFill>
                  <a:schemeClr val="bg1"/>
                </a:solidFill>
                <a:latin typeface="Agency FB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87689" y="3645818"/>
              <a:ext cx="302354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方正悠黑_508R" panose="02000000000000000000" pitchFamily="2" charset="-122"/>
                  <a:ea typeface="方正悠黑_508R" panose="02000000000000000000" pitchFamily="2" charset="-122"/>
                  <a:cs typeface="Consolas" pitchFamily="49" charset="0"/>
                </a:rPr>
                <a:t>年终总结汇报模板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87689" y="3988433"/>
              <a:ext cx="18714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gency FB" pitchFamily="34" charset="0"/>
                  <a:cs typeface="Consolas" pitchFamily="49" charset="0"/>
                </a:rPr>
                <a:t>COOL</a:t>
              </a:r>
              <a:r>
                <a:rPr lang="en-US" altLang="zh-CN" dirty="0">
                  <a:solidFill>
                    <a:schemeClr val="bg1"/>
                  </a:solidFill>
                  <a:latin typeface="Agency FB" pitchFamily="34" charset="0"/>
                  <a:cs typeface="Consolas" pitchFamily="49" charset="0"/>
                </a:rPr>
                <a:t>/FASHION</a:t>
              </a:r>
              <a:endParaRPr lang="zh-CN" altLang="en-US" dirty="0">
                <a:solidFill>
                  <a:schemeClr val="bg1"/>
                </a:solidFill>
                <a:latin typeface="Agency FB" pitchFamily="34" charset="0"/>
                <a:cs typeface="Consolas" pitchFamily="49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5" t="34393" b="10217"/>
          <a:stretch/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7688" y="2468711"/>
            <a:ext cx="561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latin typeface="Century Gothic" pitchFamily="34" charset="0"/>
                <a:cs typeface="Consolas" pitchFamily="49" charset="0"/>
              </a:rPr>
              <a:t>ABSTRACT</a:t>
            </a:r>
            <a:endParaRPr lang="zh-CN" altLang="en-US" sz="4800" b="1" dirty="0"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6137" y="3492510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800" dirty="0">
                <a:latin typeface="Century Gothic" pitchFamily="34" charset="0"/>
                <a:cs typeface="Consolas" pitchFamily="49" charset="0"/>
              </a:rPr>
              <a:t>NIGHT DESIGN</a:t>
            </a:r>
            <a:endParaRPr lang="zh-CN" altLang="en-US" sz="1800" dirty="0"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566427" y="3637320"/>
            <a:ext cx="79712" cy="797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42686" y="3637320"/>
            <a:ext cx="79712" cy="797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240"/>
            <a:ext cx="12192621" cy="6858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7214" y="1877625"/>
            <a:ext cx="2880320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entury Gothic" pitchFamily="34" charset="0"/>
              </a:rPr>
              <a:t>FASHION</a:t>
            </a:r>
            <a:endParaRPr lang="zh-CN" altLang="en-US" sz="4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1782" y="2368628"/>
            <a:ext cx="5256584" cy="11079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</a:rPr>
              <a:t>时尚通用模板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67214" y="3356992"/>
            <a:ext cx="439248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悠黑_508R" panose="02000000000000000000" pitchFamily="2" charset="-122"/>
                <a:ea typeface="方正悠黑_508R" panose="02000000000000000000" pitchFamily="2" charset="-122"/>
              </a:rPr>
              <a:t>2017</a:t>
            </a:r>
            <a:r>
              <a: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悠黑_508R" panose="02000000000000000000" pitchFamily="2" charset="-122"/>
                <a:ea typeface="方正悠黑_508R" panose="02000000000000000000" pitchFamily="2" charset="-122"/>
              </a:rPr>
              <a:t>年时尚通用商务提报模板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7214" y="3789834"/>
            <a:ext cx="2808312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000" spc="300" dirty="0">
                <a:solidFill>
                  <a:schemeClr val="bg1"/>
                </a:solidFill>
                <a:latin typeface="Century Gothic" pitchFamily="34" charset="0"/>
              </a:rPr>
              <a:t>BUSINESS REPORT</a:t>
            </a:r>
            <a:endParaRPr lang="zh-CN" altLang="en-US" sz="2000" spc="3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67214" y="4220592"/>
            <a:ext cx="1440160" cy="4333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燕尾形 7"/>
          <p:cNvSpPr/>
          <p:nvPr/>
        </p:nvSpPr>
        <p:spPr>
          <a:xfrm rot="5400000">
            <a:off x="6815286" y="4113225"/>
            <a:ext cx="144016" cy="64807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/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582" y="765498"/>
            <a:ext cx="6480720" cy="31854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达利体简体 Light" panose="02000400000000000000" pitchFamily="50" charset="-122"/>
                <a:ea typeface="方正达利体简体 Light" panose="02000400000000000000" pitchFamily="50" charset="-122"/>
                <a:cs typeface="Consolas" pitchFamily="49" charset="0"/>
              </a:rPr>
              <a:t>2017</a:t>
            </a:r>
            <a:endParaRPr lang="zh-CN" altLang="en-US" sz="19900" b="1" dirty="0">
              <a:solidFill>
                <a:schemeClr val="bg1"/>
              </a:solidFill>
              <a:effectLst>
                <a:outerShdw blurRad="101600" dist="63500" dir="2700000" sx="101000" sy="101000" algn="tl" rotWithShape="0">
                  <a:prstClr val="black">
                    <a:alpha val="55000"/>
                  </a:prstClr>
                </a:outerShdw>
              </a:effectLst>
              <a:latin typeface="方正达利体简体 Light" panose="02000400000000000000" pitchFamily="50" charset="-122"/>
              <a:ea typeface="方正达利体简体 Light" panose="02000400000000000000" pitchFamily="50" charset="-122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4550" y="3969434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企业年终会主题活动模板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3318" y="1413570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OPENING SOON</a:t>
            </a:r>
            <a:endParaRPr lang="zh-CN" altLang="en-US" dirty="0">
              <a:solidFill>
                <a:schemeClr val="bg1"/>
              </a:solidFill>
              <a:effectLst>
                <a:outerShdw blurRad="101600" dist="63500" dir="2700000" sx="101000" sy="101000" algn="tl" rotWithShape="0">
                  <a:prstClr val="black">
                    <a:alpha val="55000"/>
                  </a:prstClr>
                </a:outerShdw>
              </a:effectLst>
              <a:latin typeface="方正悠黑_508R" panose="02000000000000000000" pitchFamily="2" charset="-122"/>
              <a:ea typeface="方正悠黑_508R" panose="020000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3318" y="184561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2017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24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101600" dist="63500" dir="2700000" sx="101000" sy="101000" algn="tl" rotWithShape="0">
                    <a:prstClr val="black">
                      <a:alpha val="55000"/>
                    </a:prstClr>
                  </a:outerShdw>
                </a:effectLst>
                <a:latin typeface="方正悠黑_508R" panose="02000000000000000000" pitchFamily="2" charset="-122"/>
                <a:ea typeface="方正悠黑_508R" panose="02000000000000000000" pitchFamily="2" charset="-122"/>
              </a:rPr>
              <a:t>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2258" y="4869954"/>
            <a:ext cx="9647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75000"/>
                  </a:schemeClr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a country with such a strong economy and the luxury of throwing away unwanted food, you'd think Japan would be a happier country, but it also boasts one of the highest rates of suicide in any developed nation. Even Mount FUJI, a revered symbol of Japan, is a notorious suicide spot for the around 100 dead bodies discovered in the surrounding woodiness</a:t>
            </a:r>
            <a:endParaRPr lang="zh-CN" altLang="en-US" sz="1000" dirty="0">
              <a:solidFill>
                <a:schemeClr val="bg1">
                  <a:lumMod val="75000"/>
                </a:schemeClr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0"/>
            <a:ext cx="12192621" cy="68583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2209" y="892383"/>
            <a:ext cx="6047581" cy="31854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19900" spc="3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2017</a:t>
            </a:r>
            <a:endParaRPr lang="zh-CN" altLang="en-US" sz="19900" spc="300" dirty="0">
              <a:solidFill>
                <a:schemeClr val="bg1"/>
              </a:solidFill>
              <a:latin typeface="方正悠黑_508R" panose="02000000000000000000" pitchFamily="2" charset="-122"/>
              <a:ea typeface="方正悠黑_508R" panose="02000000000000000000" pitchFamily="2" charset="-122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727" y="3573810"/>
            <a:ext cx="4894958" cy="11387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6600" spc="300" dirty="0">
                <a:solidFill>
                  <a:schemeClr val="bg1"/>
                </a:solidFill>
                <a:latin typeface="Century Gothic" pitchFamily="34" charset="0"/>
                <a:ea typeface="MS Gothic" pitchFamily="49" charset="-128"/>
                <a:cs typeface="Consolas" pitchFamily="49" charset="0"/>
              </a:rPr>
              <a:t>NEW YEAR</a:t>
            </a:r>
            <a:endParaRPr lang="zh-CN" altLang="en-US" sz="6600" spc="300" dirty="0">
              <a:solidFill>
                <a:schemeClr val="bg1"/>
              </a:solidFill>
              <a:latin typeface="Century Gothic" pitchFamily="34" charset="0"/>
              <a:ea typeface="MS Gothic" pitchFamily="49" charset="-128"/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4481" y="4653930"/>
            <a:ext cx="3383037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/>
                </a:solidFill>
                <a:latin typeface="Brush Script MT" pitchFamily="66" charset="0"/>
                <a:ea typeface="MS Gothic" pitchFamily="49" charset="-128"/>
                <a:cs typeface="Consolas" pitchFamily="49" charset="0"/>
              </a:rPr>
              <a:t>Welcome</a:t>
            </a:r>
            <a:endParaRPr lang="zh-CN" altLang="en-US" sz="4800" spc="300" dirty="0">
              <a:solidFill>
                <a:schemeClr val="bg1"/>
              </a:solidFill>
              <a:latin typeface="Brush Script MT" pitchFamily="66" charset="0"/>
              <a:ea typeface="MS Gothic" pitchFamily="49" charset="-128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18344" y="981522"/>
            <a:ext cx="10755312" cy="4896544"/>
            <a:chOff x="2062758" y="1611195"/>
            <a:chExt cx="8066484" cy="3672408"/>
          </a:xfrm>
        </p:grpSpPr>
        <p:sp>
          <p:nvSpPr>
            <p:cNvPr id="2" name="矩形 1"/>
            <p:cNvSpPr/>
            <p:nvPr/>
          </p:nvSpPr>
          <p:spPr>
            <a:xfrm>
              <a:off x="2062758" y="1611195"/>
              <a:ext cx="4033242" cy="3672408"/>
            </a:xfrm>
            <a:prstGeom prst="rect">
              <a:avLst/>
            </a:prstGeom>
            <a:solidFill>
              <a:srgbClr val="E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6096000" y="1611195"/>
              <a:ext cx="4033242" cy="36724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790941" y="1053794"/>
            <a:ext cx="10608000" cy="4752000"/>
          </a:xfrm>
          <a:prstGeom prst="rect">
            <a:avLst/>
          </a:prstGeom>
          <a:solidFill>
            <a:srgbClr val="242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99062" y="1917626"/>
            <a:ext cx="2330778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entury Gothic" pitchFamily="34" charset="0"/>
              </a:rPr>
              <a:t>FASHION</a:t>
            </a:r>
            <a:endParaRPr lang="zh-CN" altLang="en-US" sz="4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9062" y="2362768"/>
            <a:ext cx="2321188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Century Gothic" pitchFamily="34" charset="0"/>
              </a:rPr>
              <a:t>INDE —</a:t>
            </a:r>
            <a:endParaRPr lang="zh-CN" altLang="en-US" sz="4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9062" y="2920928"/>
            <a:ext cx="2712565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4400" b="1" spc="300" dirty="0">
                <a:solidFill>
                  <a:schemeClr val="bg1"/>
                </a:solidFill>
                <a:latin typeface="Century Gothic" pitchFamily="34" charset="0"/>
              </a:rPr>
              <a:t>PENDENT</a:t>
            </a:r>
            <a:endParaRPr lang="zh-CN" altLang="en-US" sz="4400" b="1" spc="3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9062" y="3342247"/>
            <a:ext cx="2208245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Century Gothic" pitchFamily="34" charset="0"/>
              </a:rPr>
              <a:t>DAY</a:t>
            </a:r>
            <a:endParaRPr lang="zh-CN" altLang="en-US" sz="60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48360" y="3509539"/>
            <a:ext cx="960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潮流</a:t>
            </a:r>
            <a:endParaRPr lang="en-US" altLang="zh-CN" sz="2000" dirty="0">
              <a:solidFill>
                <a:schemeClr val="bg1"/>
              </a:solidFill>
              <a:latin typeface="方正悠黑_508R" panose="02000000000000000000" pitchFamily="2" charset="-122"/>
              <a:ea typeface="方正悠黑_508R" panose="02000000000000000000" pitchFamily="2" charset="-122"/>
              <a:cs typeface="Consolas" pitchFamily="49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新风尚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9062" y="4105031"/>
            <a:ext cx="2878865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Century Gothic" pitchFamily="34" charset="0"/>
                <a:cs typeface="Consolas" pitchFamily="49" charset="0"/>
              </a:rPr>
              <a:t>=Designed by Night</a:t>
            </a:r>
            <a:endParaRPr lang="zh-CN" altLang="en-US" sz="1800" dirty="0">
              <a:solidFill>
                <a:schemeClr val="bg1"/>
              </a:solidFill>
              <a:latin typeface="Century Gothic" pitchFamily="34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9062" y="4423336"/>
            <a:ext cx="3863634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2017</a:t>
            </a:r>
            <a:r>
              <a:rPr lang="zh-CN" altLang="en-US" sz="3200" b="1" dirty="0">
                <a:solidFill>
                  <a:schemeClr val="bg1"/>
                </a:solidFill>
                <a:latin typeface="方正悠黑_508R" panose="02000000000000000000" pitchFamily="2" charset="-122"/>
                <a:ea typeface="方正悠黑_508R" panose="02000000000000000000" pitchFamily="2" charset="-122"/>
                <a:cs typeface="Consolas" pitchFamily="49" charset="0"/>
              </a:rPr>
              <a:t>年总结汇报模板</a:t>
            </a:r>
          </a:p>
        </p:txBody>
      </p:sp>
      <p:sp>
        <p:nvSpPr>
          <p:cNvPr id="14" name="矩形 13"/>
          <p:cNvSpPr/>
          <p:nvPr/>
        </p:nvSpPr>
        <p:spPr>
          <a:xfrm>
            <a:off x="9743347" y="1053794"/>
            <a:ext cx="768085" cy="1223475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314</Words>
  <Application>Microsoft Office PowerPoint</Application>
  <PresentationFormat>自定义</PresentationFormat>
  <Paragraphs>68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Gill Sans MT</vt:lpstr>
      <vt:lpstr>方正达利体简体</vt:lpstr>
      <vt:lpstr>Agency FB</vt:lpstr>
      <vt:lpstr>汉仪尚巍手书W</vt:lpstr>
      <vt:lpstr>Century Gothic</vt:lpstr>
      <vt:lpstr>Ebrima</vt:lpstr>
      <vt:lpstr>方正悠黑_508R</vt:lpstr>
      <vt:lpstr>Brush Script MT</vt:lpstr>
      <vt:lpstr>Comfortaa</vt:lpstr>
      <vt:lpstr>Microsoft JhengHei</vt:lpstr>
      <vt:lpstr>Arial</vt:lpstr>
      <vt:lpstr>方正达利体简体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lihongyi@nutstore.net</cp:lastModifiedBy>
  <cp:revision>27</cp:revision>
  <dcterms:created xsi:type="dcterms:W3CDTF">2016-12-27T01:47:58Z</dcterms:created>
  <dcterms:modified xsi:type="dcterms:W3CDTF">2018-12-26T09:35:14Z</dcterms:modified>
</cp:coreProperties>
</file>